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Fantasy Hacks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Hack your fantasy league!</a:t>
            </a:r>
          </a:p>
        </p:txBody>
      </p:sp>
    </p:spTree>
    <p:extLst>
      <p:ext uri="{BB962C8B-B14F-4D97-AF65-F5344CB8AC3E}">
        <p14:creationId xmlns:p14="http://schemas.microsoft.com/office/powerpoint/2010/main" val="2534506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To help people predict what a player will do on a given night against a given team</a:t>
            </a:r>
          </a:p>
          <a:p>
            <a:r>
              <a:rPr lang="en-US" sz="2800" dirty="0"/>
              <a:t>Mostly for fantasy sports or gambling </a:t>
            </a:r>
          </a:p>
        </p:txBody>
      </p:sp>
    </p:spTree>
    <p:extLst>
      <p:ext uri="{BB962C8B-B14F-4D97-AF65-F5344CB8AC3E}">
        <p14:creationId xmlns:p14="http://schemas.microsoft.com/office/powerpoint/2010/main" val="56117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charge a X amount of money for the use of our site. People will have to subscribe to use an account.</a:t>
            </a:r>
          </a:p>
          <a:p>
            <a:r>
              <a:rPr lang="en-US" dirty="0"/>
              <a:t>There will be no free version nor ads to attempt to have a more professional and creditable look</a:t>
            </a:r>
          </a:p>
          <a:p>
            <a:r>
              <a:rPr lang="en-US" dirty="0"/>
              <a:t>Our only costs are man power + hosting. All stats we use are public knowledge</a:t>
            </a:r>
          </a:p>
        </p:txBody>
      </p:sp>
    </p:spTree>
    <p:extLst>
      <p:ext uri="{BB962C8B-B14F-4D97-AF65-F5344CB8AC3E}">
        <p14:creationId xmlns:p14="http://schemas.microsoft.com/office/powerpoint/2010/main" val="13681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Right now we use a current formula which doesn’t take into account very rare occurrences. For instance a ball going out of bounds off a miss shot rather than being rebounded</a:t>
            </a:r>
          </a:p>
          <a:p>
            <a:r>
              <a:rPr lang="en-US" dirty="0"/>
              <a:t>Injury formula could be added to predict a injury chance of a player along wit adjusting predictions based off new injuries to a team. For instances Jimmy Butler being injured would likely increase the amount of points Dwayne Wade</a:t>
            </a:r>
          </a:p>
          <a:p>
            <a:r>
              <a:rPr lang="en-US" dirty="0"/>
              <a:t>Other sports like baseball and football can be added</a:t>
            </a:r>
          </a:p>
        </p:txBody>
      </p:sp>
    </p:spTree>
    <p:extLst>
      <p:ext uri="{BB962C8B-B14F-4D97-AF65-F5344CB8AC3E}">
        <p14:creationId xmlns:p14="http://schemas.microsoft.com/office/powerpoint/2010/main" val="222912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3" t="2629" r="15909"/>
          <a:stretch/>
        </p:blipFill>
        <p:spPr>
          <a:xfrm rot="10800000">
            <a:off x="128786" y="128548"/>
            <a:ext cx="5306098" cy="48551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602683" y="3157858"/>
            <a:ext cx="6477700" cy="36516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264462" y="2318197"/>
            <a:ext cx="1481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Assist Formula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02683" y="334851"/>
            <a:ext cx="1223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Points Formula</a:t>
            </a:r>
          </a:p>
        </p:txBody>
      </p:sp>
      <p:cxnSp>
        <p:nvCxnSpPr>
          <p:cNvPr id="14" name="Curved Connector 13"/>
          <p:cNvCxnSpPr>
            <a:stCxn id="12" idx="2"/>
          </p:cNvCxnSpPr>
          <p:nvPr/>
        </p:nvCxnSpPr>
        <p:spPr>
          <a:xfrm rot="5400000">
            <a:off x="4570066" y="995995"/>
            <a:ext cx="1658990" cy="1629364"/>
          </a:xfrm>
          <a:prstGeom prst="curvedConnector3">
            <a:avLst>
              <a:gd name="adj1" fmla="val 106671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11" idx="2"/>
          </p:cNvCxnSpPr>
          <p:nvPr/>
        </p:nvCxnSpPr>
        <p:spPr>
          <a:xfrm rot="5400000">
            <a:off x="10054669" y="2964852"/>
            <a:ext cx="950652" cy="95000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954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4917" y="195434"/>
            <a:ext cx="6284519" cy="44023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581103" y="3142445"/>
            <a:ext cx="5460641" cy="35966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09892" y="450761"/>
            <a:ext cx="1287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Rebound formula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31887" y="2219115"/>
            <a:ext cx="1609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Injury adjustment formula</a:t>
            </a:r>
          </a:p>
        </p:txBody>
      </p:sp>
      <p:cxnSp>
        <p:nvCxnSpPr>
          <p:cNvPr id="11" name="Curved Connector 10"/>
          <p:cNvCxnSpPr>
            <a:stCxn id="8" idx="1"/>
          </p:cNvCxnSpPr>
          <p:nvPr/>
        </p:nvCxnSpPr>
        <p:spPr>
          <a:xfrm rot="10800000" flipV="1">
            <a:off x="5576552" y="773926"/>
            <a:ext cx="1133340" cy="93896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9" idx="1"/>
          </p:cNvCxnSpPr>
          <p:nvPr/>
        </p:nvCxnSpPr>
        <p:spPr>
          <a:xfrm rot="10800000" flipV="1">
            <a:off x="9543245" y="2680779"/>
            <a:ext cx="888642" cy="96394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69937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179</TotalTime>
  <Words>184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3</vt:lpstr>
      <vt:lpstr>Slice</vt:lpstr>
      <vt:lpstr>Fantasy Hacks</vt:lpstr>
      <vt:lpstr>Purpose</vt:lpstr>
      <vt:lpstr>Income</vt:lpstr>
      <vt:lpstr>Future</vt:lpstr>
      <vt:lpstr>Formulas</vt:lpstr>
      <vt:lpstr>formulas</vt:lpstr>
    </vt:vector>
  </TitlesOfParts>
  <Company>Georgia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Hacks</dc:title>
  <dc:creator>Samuel Lynn</dc:creator>
  <cp:lastModifiedBy>Tanay Tak</cp:lastModifiedBy>
  <cp:revision>4</cp:revision>
  <dcterms:created xsi:type="dcterms:W3CDTF">2017-04-01T20:10:57Z</dcterms:created>
  <dcterms:modified xsi:type="dcterms:W3CDTF">2017-04-01T23:49:34Z</dcterms:modified>
</cp:coreProperties>
</file>

<file path=docProps/thumbnail.jpeg>
</file>